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media/image1.jpeg" ContentType="image/jpeg"/>
  <Override PartName="/ppt/media/image2.png" ContentType="image/png"/>
  <Override PartName="/ppt/media/image3.jpeg" ContentType="image/jpeg"/>
  <Override PartName="/ppt/media/image4.jpeg" ContentType="image/jpeg"/>
  <Override PartName="/ppt/media/image10.jpeg" ContentType="image/jpeg"/>
  <Override PartName="/ppt/media/image5.jpeg" ContentType="image/jpeg"/>
  <Override PartName="/ppt/media/image11.jpeg" ContentType="image/jpeg"/>
  <Override PartName="/ppt/media/image6.jpeg" ContentType="image/jpeg"/>
  <Override PartName="/ppt/media/image7.png" ContentType="image/png"/>
  <Override PartName="/ppt/media/image8.jpeg" ContentType="image/jpeg"/>
  <Override PartName="/ppt/media/image13.jpeg" ContentType="image/jpeg"/>
  <Override PartName="/ppt/media/image9.jpeg" ContentType="image/jpeg"/>
  <Override PartName="/ppt/media/image12.jpeg" ContentType="image/jpeg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B5A6B63-D6A4-4E4B-914B-5094EFF1B8A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5EDB472-3EC0-4C82-9CB5-C083911BC19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EB75A29-C8C0-4D7D-AF6C-36F675B3A28C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CDAF8FE-4CE9-4EFB-844C-C92667D7EEFA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5491672-DF7C-419E-9026-B3244F3A583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49B9826-E658-47C3-8485-77D766287E9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91CA5A5-5464-461A-9493-26BC283D756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D9D9CF2-F8F0-4FEC-B3A9-EDFE6CAE6D3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5C7AF52-6BB1-4337-B325-364B0A43BA0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06F2B3A-29B3-4868-8554-30FA89E2BAD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DBD59E6-1359-4C6B-8AE9-23EE310366B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898C9D2-FE77-415C-962A-5C71A973CB6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76637926-22AF-486C-B58E-1C60678B2FD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FDD65E3-A237-4711-9BC3-8CC272BAA46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A8A09E3-1634-482F-889E-D84C337D118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96EC145-716D-4D95-97FE-9108E918A5F0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F7CB914-FB57-4A98-8245-508CA2863865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A130D0A-EC15-4AB9-BEF2-9DEA9FC7483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44590EB-92F2-4FFF-8B8E-99AA499A047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BBD9ABB-A96D-43E5-8D4C-7B9CA4BCEB9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30D6E83-27DF-4E1C-9766-83654393047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6B5CC37-5680-4572-AD68-4672CC7B5F4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480FB42-3CE2-4E9A-BACB-994879D7777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1356F6B-5F3F-4B52-BB78-3D81F4A019F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0d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hu-HU" sz="4400" spc="-1" strike="noStrike">
                <a:solidFill>
                  <a:srgbClr val="000000"/>
                </a:solidFill>
                <a:latin typeface="Calibri"/>
              </a:rPr>
              <a:t>Mintacím szerkesztése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hu-H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hu-HU" sz="1200" spc="-1" strike="noStrike">
                <a:solidFill>
                  <a:srgbClr val="8b8b8b"/>
                </a:solidFill>
                <a:latin typeface="Calibri"/>
              </a:rPr>
              <a:t>&lt;dátum/idő&gt;</a:t>
            </a:r>
            <a:endParaRPr b="0" lang="hu-H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hu-H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hu-HU" sz="1400" spc="-1" strike="noStrike">
                <a:solidFill>
                  <a:srgbClr val="ffffff"/>
                </a:solidFill>
                <a:latin typeface="Times New Roman"/>
              </a:rPr>
              <a:t>&lt;élőláb&gt;</a:t>
            </a:r>
            <a:endParaRPr b="0" lang="hu-H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hu-H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58652A5-6DE1-47FF-8553-A8C2027C13F7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hu-HU" sz="3200" spc="-1" strike="noStrike">
                <a:solidFill>
                  <a:srgbClr val="000000"/>
                </a:solidFill>
                <a:latin typeface="Calibri"/>
              </a:rPr>
              <a:t>Vázlatszöveg formátumának szerkesztése</a:t>
            </a: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hu-HU" sz="2400" spc="-1" strike="noStrike">
                <a:solidFill>
                  <a:srgbClr val="000000"/>
                </a:solidFill>
                <a:latin typeface="Calibri"/>
              </a:rPr>
              <a:t>Második vázlatszint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Harmadik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Negyedik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Ötödik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Hatodik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Hetedik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0d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hu-HU" sz="4400" spc="-1" strike="noStrike">
                <a:solidFill>
                  <a:srgbClr val="000000"/>
                </a:solidFill>
                <a:latin typeface="Calibri"/>
              </a:rPr>
              <a:t>Mintacím szerkesztése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3200" spc="-1" strike="noStrike">
                <a:solidFill>
                  <a:srgbClr val="000000"/>
                </a:solidFill>
                <a:latin typeface="Calibri"/>
              </a:rPr>
              <a:t>Mintaszöveg szerkesztése</a:t>
            </a:r>
            <a:endParaRPr b="0" lang="hu-H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Második szint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2400" spc="-1" strike="noStrike">
                <a:solidFill>
                  <a:srgbClr val="000000"/>
                </a:solidFill>
                <a:latin typeface="Calibri"/>
              </a:rPr>
              <a:t>Harmadik szint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Negyedik 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Ötödik 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hu-H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hu-HU" sz="1200" spc="-1" strike="noStrike">
                <a:solidFill>
                  <a:srgbClr val="8b8b8b"/>
                </a:solidFill>
                <a:latin typeface="Calibri"/>
              </a:rPr>
              <a:t>&lt;dátum/idő&gt;</a:t>
            </a:r>
            <a:endParaRPr b="0" lang="hu-HU" sz="12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hu-HU" sz="1400" spc="-1" strike="noStrike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hu-HU" sz="1400" spc="-1" strike="noStrike">
                <a:solidFill>
                  <a:srgbClr val="ffffff"/>
                </a:solidFill>
                <a:latin typeface="Times New Roman"/>
              </a:rPr>
              <a:t>&lt;élőláb&gt;</a:t>
            </a:r>
            <a:endParaRPr b="0" lang="hu-HU" sz="1400" spc="-1" strike="noStrike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hu-H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E65F372-25F0-42E7-A29E-F9F557039698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Kép 3" descr=""/>
          <p:cNvPicPr/>
          <p:nvPr/>
        </p:nvPicPr>
        <p:blipFill>
          <a:blip r:embed="rId1"/>
          <a:srcRect l="4932" t="1272" r="0" b="0"/>
          <a:stretch/>
        </p:blipFill>
        <p:spPr>
          <a:xfrm>
            <a:off x="0" y="0"/>
            <a:ext cx="9181800" cy="6857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Kép 1" descr=""/>
          <p:cNvPicPr/>
          <p:nvPr/>
        </p:nvPicPr>
        <p:blipFill>
          <a:blip r:embed="rId1"/>
          <a:stretch/>
        </p:blipFill>
        <p:spPr>
          <a:xfrm>
            <a:off x="0" y="85716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Kép 1" descr=""/>
          <p:cNvPicPr/>
          <p:nvPr/>
        </p:nvPicPr>
        <p:blipFill>
          <a:blip r:embed="rId1"/>
          <a:stretch/>
        </p:blipFill>
        <p:spPr>
          <a:xfrm>
            <a:off x="0" y="85716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Kép 1" descr=""/>
          <p:cNvPicPr/>
          <p:nvPr/>
        </p:nvPicPr>
        <p:blipFill>
          <a:blip r:embed="rId1"/>
          <a:stretch/>
        </p:blipFill>
        <p:spPr>
          <a:xfrm>
            <a:off x="0" y="85716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Kép 1" descr=""/>
          <p:cNvPicPr/>
          <p:nvPr/>
        </p:nvPicPr>
        <p:blipFill>
          <a:blip r:embed="rId1"/>
          <a:stretch/>
        </p:blipFill>
        <p:spPr>
          <a:xfrm>
            <a:off x="0" y="85716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églalap 1"/>
          <p:cNvSpPr/>
          <p:nvPr/>
        </p:nvSpPr>
        <p:spPr>
          <a:xfrm>
            <a:off x="3728520" y="2967480"/>
            <a:ext cx="1686600" cy="91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anchor="t">
            <a:spAutoFit/>
          </a:bodyPr>
          <a:p>
            <a:pPr algn="ctr">
              <a:lnSpc>
                <a:spcPct val="100000"/>
              </a:lnSpc>
            </a:pPr>
            <a:r>
              <a:rPr b="1" lang="hu-HU" sz="5400" spc="-1" strike="noStrike" cap="all">
                <a:ln>
                  <a:solidFill>
                    <a:srgbClr val="5e447c"/>
                  </a:solidFill>
                </a:ln>
                <a:solidFill>
                  <a:srgbClr val="ffffff"/>
                </a:solidFill>
                <a:latin typeface="Calibri"/>
              </a:rPr>
              <a:t>Vége</a:t>
            </a:r>
            <a:endParaRPr b="0" lang="hu-HU" sz="54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" descr=""/>
          <p:cNvPicPr/>
          <p:nvPr/>
        </p:nvPicPr>
        <p:blipFill>
          <a:blip r:embed="rId1"/>
          <a:stretch/>
        </p:blipFill>
        <p:spPr>
          <a:xfrm>
            <a:off x="360" y="1159920"/>
            <a:ext cx="9143640" cy="5500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Kép 1" descr=""/>
          <p:cNvPicPr/>
          <p:nvPr/>
        </p:nvPicPr>
        <p:blipFill>
          <a:blip r:embed="rId1"/>
          <a:stretch/>
        </p:blipFill>
        <p:spPr>
          <a:xfrm>
            <a:off x="0" y="196920"/>
            <a:ext cx="9143640" cy="646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Kép 1" descr=""/>
          <p:cNvPicPr/>
          <p:nvPr/>
        </p:nvPicPr>
        <p:blipFill>
          <a:blip r:embed="rId1"/>
          <a:stretch/>
        </p:blipFill>
        <p:spPr>
          <a:xfrm>
            <a:off x="0" y="196920"/>
            <a:ext cx="9143640" cy="646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Kép 1" descr=""/>
          <p:cNvPicPr/>
          <p:nvPr/>
        </p:nvPicPr>
        <p:blipFill>
          <a:blip r:embed="rId1"/>
          <a:stretch/>
        </p:blipFill>
        <p:spPr>
          <a:xfrm>
            <a:off x="0" y="196920"/>
            <a:ext cx="9143640" cy="646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Kép 1" descr=""/>
          <p:cNvPicPr/>
          <p:nvPr/>
        </p:nvPicPr>
        <p:blipFill>
          <a:blip r:embed="rId1"/>
          <a:stretch/>
        </p:blipFill>
        <p:spPr>
          <a:xfrm>
            <a:off x="0" y="196920"/>
            <a:ext cx="9143640" cy="646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" descr=""/>
          <p:cNvPicPr/>
          <p:nvPr/>
        </p:nvPicPr>
        <p:blipFill>
          <a:blip r:embed="rId1"/>
          <a:stretch/>
        </p:blipFill>
        <p:spPr>
          <a:xfrm>
            <a:off x="-143640" y="2274120"/>
            <a:ext cx="9143640" cy="3016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Kép 3" descr=""/>
          <p:cNvPicPr/>
          <p:nvPr/>
        </p:nvPicPr>
        <p:blipFill>
          <a:blip r:embed="rId1"/>
          <a:stretch/>
        </p:blipFill>
        <p:spPr>
          <a:xfrm>
            <a:off x="0" y="196920"/>
            <a:ext cx="9143640" cy="646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Kép 1" descr=""/>
          <p:cNvPicPr/>
          <p:nvPr/>
        </p:nvPicPr>
        <p:blipFill>
          <a:blip r:embed="rId1"/>
          <a:stretch/>
        </p:blipFill>
        <p:spPr>
          <a:xfrm>
            <a:off x="0" y="857160"/>
            <a:ext cx="9143640" cy="5143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-téma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-téma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Application>LibreOffice/7.5.1.2$Windows_X86_64 LibreOffice_project/fcbaee479e84c6cd81291587d2ee68cba099e129</Application>
  <AppVersion>15.0000</AppVersion>
  <Words>1</Words>
  <Paragraphs>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2024-03-21T13:24:29Z</dcterms:created>
  <dc:creator>User2</dc:creator>
  <dc:description/>
  <dc:language>hu-HU</dc:language>
  <cp:lastModifiedBy/>
  <dcterms:modified xsi:type="dcterms:W3CDTF">2024-03-22T08:51:52Z</dcterms:modified>
  <cp:revision>6</cp:revision>
  <dc:subject/>
  <dc:title>PowerPoint bemutató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Diavetítés a képernyőre (4:3 oldalarány)</vt:lpwstr>
  </property>
  <property fmtid="{D5CDD505-2E9C-101B-9397-08002B2CF9AE}" pid="3" name="Slides">
    <vt:i4>14</vt:i4>
  </property>
</Properties>
</file>